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864C"/>
    <a:srgbClr val="58595B"/>
    <a:srgbClr val="8E8F92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4699"/>
  </p:normalViewPr>
  <p:slideViewPr>
    <p:cSldViewPr snapToObjects="1">
      <p:cViewPr varScale="1">
        <p:scale>
          <a:sx n="147" d="100"/>
          <a:sy n="147" d="100"/>
        </p:scale>
        <p:origin x="1392" y="192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303785"/>
            <a:ext cx="4320481" cy="2740059"/>
          </a:xfrm>
          <a:noFill/>
        </p:spPr>
        <p:txBody>
          <a:bodyPr>
            <a:normAutofit lnSpcReduction="10000"/>
          </a:bodyPr>
          <a:lstStyle/>
          <a:p>
            <a:pPr>
              <a:spcBef>
                <a:spcPts val="770"/>
              </a:spcBef>
            </a:pPr>
            <a:r>
              <a:rPr lang="en-GB" sz="2100" dirty="0" err="1">
                <a:solidFill>
                  <a:srgbClr val="58595B"/>
                </a:solidFill>
              </a:rPr>
              <a:t>Sme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hrdí</a:t>
            </a:r>
            <a:r>
              <a:rPr lang="en-GB" sz="2100" dirty="0">
                <a:solidFill>
                  <a:srgbClr val="58595B"/>
                </a:solidFill>
              </a:rPr>
              <a:t>, </a:t>
            </a:r>
            <a:r>
              <a:rPr lang="en-GB" sz="2100" dirty="0" err="1">
                <a:solidFill>
                  <a:srgbClr val="58595B"/>
                </a:solidFill>
              </a:rPr>
              <a:t>že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sme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dosiahli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b="1" dirty="0" err="1">
                <a:solidFill>
                  <a:srgbClr val="B1864C"/>
                </a:solidFill>
              </a:rPr>
              <a:t>zlatý</a:t>
            </a:r>
            <a:r>
              <a:rPr lang="en-GB" sz="2100" b="1" dirty="0">
                <a:solidFill>
                  <a:srgbClr val="B1864C"/>
                </a:solidFill>
              </a:rPr>
              <a:t> status</a:t>
            </a:r>
            <a:r>
              <a:rPr lang="en-GB" sz="2100" dirty="0">
                <a:solidFill>
                  <a:srgbClr val="58595B"/>
                </a:solidFill>
              </a:rPr>
              <a:t> v </a:t>
            </a:r>
            <a:r>
              <a:rPr lang="en-GB" sz="2100" dirty="0" err="1">
                <a:solidFill>
                  <a:srgbClr val="58595B"/>
                </a:solidFill>
              </a:rPr>
              <a:t>oceneniach</a:t>
            </a:r>
            <a:r>
              <a:rPr lang="en-GB" sz="2100" dirty="0">
                <a:solidFill>
                  <a:srgbClr val="58595B"/>
                </a:solidFill>
              </a:rPr>
              <a:t> ESO Angels a </a:t>
            </a:r>
            <a:r>
              <a:rPr lang="en-GB" sz="2100" dirty="0" err="1">
                <a:solidFill>
                  <a:srgbClr val="58595B"/>
                </a:solidFill>
              </a:rPr>
              <a:t>sme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oficiálne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uznávanými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na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každoročnej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konferencii</a:t>
            </a:r>
            <a:r>
              <a:rPr lang="en-GB" sz="2100" dirty="0">
                <a:solidFill>
                  <a:srgbClr val="58595B"/>
                </a:solidFill>
              </a:rPr>
              <a:t>, </a:t>
            </a:r>
            <a:r>
              <a:rPr lang="en-GB" sz="2100" dirty="0" err="1">
                <a:solidFill>
                  <a:srgbClr val="58595B"/>
                </a:solidFill>
              </a:rPr>
              <a:t>na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ktorej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sa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zúčastňujú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vedúci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experti</a:t>
            </a:r>
            <a:r>
              <a:rPr lang="en-GB" sz="2100" dirty="0">
                <a:solidFill>
                  <a:srgbClr val="58595B"/>
                </a:solidFill>
              </a:rPr>
              <a:t> z </a:t>
            </a:r>
            <a:r>
              <a:rPr lang="en-GB" sz="2100" dirty="0" err="1">
                <a:solidFill>
                  <a:srgbClr val="58595B"/>
                </a:solidFill>
              </a:rPr>
              <a:t>nášho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odboru</a:t>
            </a:r>
            <a:r>
              <a:rPr lang="en-GB" sz="2100" dirty="0">
                <a:solidFill>
                  <a:srgbClr val="58595B"/>
                </a:solidFill>
              </a:rPr>
              <a:t>.</a:t>
            </a:r>
          </a:p>
          <a:p>
            <a:pPr>
              <a:spcBef>
                <a:spcPts val="770"/>
              </a:spcBef>
            </a:pPr>
            <a:endParaRPr lang="en-GB" sz="14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https://</a:t>
            </a:r>
            <a:r>
              <a:rPr lang="en-GB" sz="1400" dirty="0" err="1">
                <a:solidFill>
                  <a:srgbClr val="58595B"/>
                </a:solidFill>
              </a:rPr>
              <a:t>goo.gl</a:t>
            </a:r>
            <a:r>
              <a:rPr lang="en-GB" sz="14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ESOAngelsAwards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>
                <a:solidFill>
                  <a:srgbClr val="58595B"/>
                </a:solidFill>
              </a:rPr>
              <a:t>#ESOC2024 </a:t>
            </a:r>
            <a:endParaRPr lang="en-GB" sz="14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givinglifeachance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#angels-initiative </a:t>
            </a:r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AF74405F-BE05-480F-9990-7399A2FAE320}"/>
              </a:ext>
            </a:extLst>
          </p:cNvPr>
          <p:cNvSpPr txBox="1">
            <a:spLocks/>
          </p:cNvSpPr>
          <p:nvPr/>
        </p:nvSpPr>
        <p:spPr>
          <a:xfrm>
            <a:off x="467469" y="529065"/>
            <a:ext cx="4176465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668B3604-6CB0-4343-8402-A926DC900AE9}"/>
              </a:ext>
            </a:extLst>
          </p:cNvPr>
          <p:cNvSpPr txBox="1">
            <a:spLocks/>
          </p:cNvSpPr>
          <p:nvPr/>
        </p:nvSpPr>
        <p:spPr>
          <a:xfrm>
            <a:off x="2555701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6000" dirty="0">
                <a:solidFill>
                  <a:schemeClr val="tx1"/>
                </a:solidFill>
                <a:latin typeface="Angelina" panose="00000400000000000000" pitchFamily="2" charset="0"/>
              </a:rPr>
              <a:t>A</a:t>
            </a:r>
            <a:r>
              <a:rPr lang="en-GB" sz="5800" spc="-80" dirty="0">
                <a:solidFill>
                  <a:schemeClr val="tx1"/>
                </a:solidFill>
                <a:latin typeface="Angelina" panose="00000400000000000000" pitchFamily="2" charset="0"/>
              </a:rPr>
              <a:t>wards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BF154E-088A-B64D-8CFB-B5936885DAE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32590" y="2087761"/>
            <a:ext cx="2321362" cy="311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84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1071</TotalTime>
  <Words>48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Angelina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534</cp:revision>
  <dcterms:created xsi:type="dcterms:W3CDTF">2016-03-24T07:27:19Z</dcterms:created>
  <dcterms:modified xsi:type="dcterms:W3CDTF">2023-10-24T13:54:42Z</dcterms:modified>
</cp:coreProperties>
</file>